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61" r:id="rId5"/>
    <p:sldId id="267" r:id="rId6"/>
    <p:sldId id="266" r:id="rId7"/>
    <p:sldId id="268" r:id="rId8"/>
    <p:sldId id="263" r:id="rId9"/>
    <p:sldId id="264" r:id="rId10"/>
    <p:sldId id="262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-787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1906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3497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25358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3158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8180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7253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6602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366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795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135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132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0845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782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4058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6256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286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611EB-8280-4D83-ACA1-339EB8DD9933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1F60F76-B617-4881-90C2-31F5A42103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147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35528"/>
            <a:ext cx="8915399" cy="152399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Вставьте буквы в слова: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2867" y="1911927"/>
            <a:ext cx="10501745" cy="3756207"/>
          </a:xfrm>
        </p:spPr>
        <p:txBody>
          <a:bodyPr>
            <a:noAutofit/>
          </a:bodyPr>
          <a:lstStyle/>
          <a:p>
            <a:r>
              <a:rPr lang="ru-RU" sz="40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4000" b="1" dirty="0">
                <a:latin typeface="Times New Roman"/>
                <a:ea typeface="Calibri"/>
                <a:cs typeface="Times New Roman"/>
              </a:rPr>
            </a:br>
            <a:r>
              <a:rPr lang="ru-RU" sz="40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Изл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(?)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жение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пол(?)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жите,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предл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(?)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жение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прил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(?)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гательное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сл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(?)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гаемое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изл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(?)жить,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предл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(?)гать,   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распол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(?)житься,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ул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(?)жить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232470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8981" y="1149927"/>
            <a:ext cx="10834255" cy="5407066"/>
          </a:xfrm>
        </p:spPr>
        <p:txBody>
          <a:bodyPr>
            <a:noAutofit/>
          </a:bodyPr>
          <a:lstStyle/>
          <a:p>
            <a:r>
              <a:rPr lang="ru-RU" altLang="ru-RU" sz="2800" b="1" dirty="0"/>
              <a:t>Дорогой Дядя Фёдор! Приезжай скорей в Простоквашино! У нас проблемы! Шарик с </a:t>
            </a:r>
            <a:r>
              <a:rPr lang="ru-RU" altLang="ru-RU" sz="2800" b="1" dirty="0" err="1"/>
              <a:t>Матроскиным</a:t>
            </a:r>
            <a:r>
              <a:rPr lang="ru-RU" altLang="ru-RU" sz="2800" b="1" dirty="0"/>
              <a:t> опять поругались и не хотят в огороде работать. А в огороде 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выр</a:t>
            </a:r>
            <a:r>
              <a:rPr lang="ru-RU" altLang="ru-RU" sz="2800" b="1" dirty="0" err="1">
                <a:solidFill>
                  <a:srgbClr val="FF0000"/>
                </a:solidFill>
              </a:rPr>
              <a:t>О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сли</a:t>
            </a:r>
            <a:r>
              <a:rPr lang="ru-RU" altLang="ru-RU" sz="2800" b="1" dirty="0" smtClean="0"/>
              <a:t> </a:t>
            </a:r>
            <a:r>
              <a:rPr lang="ru-RU" altLang="ru-RU" sz="2800" b="1" dirty="0"/>
              <a:t>помидоры. Надо собирать. Дорожки 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позарАстали</a:t>
            </a:r>
            <a:r>
              <a:rPr lang="ru-RU" altLang="ru-RU" sz="2800" b="1" dirty="0" smtClean="0"/>
              <a:t> </a:t>
            </a:r>
            <a:r>
              <a:rPr lang="ru-RU" altLang="ru-RU" sz="2800" b="1" dirty="0"/>
              <a:t>бурьяном. Я предлагал помощь, а они отказываются. В бочке с водой одна тина да 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водор</a:t>
            </a:r>
            <a:r>
              <a:rPr lang="ru-RU" altLang="ru-RU" sz="2800" b="1" dirty="0" err="1">
                <a:solidFill>
                  <a:srgbClr val="FF0000"/>
                </a:solidFill>
              </a:rPr>
              <a:t>О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сли</a:t>
            </a:r>
            <a:r>
              <a:rPr lang="ru-RU" altLang="ru-RU" sz="2800" b="1" dirty="0"/>
              <a:t>. Яблоки 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выр</a:t>
            </a:r>
            <a:r>
              <a:rPr lang="ru-RU" altLang="ru-RU" sz="2800" b="1" dirty="0" err="1">
                <a:solidFill>
                  <a:srgbClr val="FF0000"/>
                </a:solidFill>
              </a:rPr>
              <a:t>О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сли</a:t>
            </a:r>
            <a:r>
              <a:rPr lang="ru-RU" altLang="ru-RU" sz="2800" b="1" dirty="0" smtClean="0"/>
              <a:t> </a:t>
            </a:r>
            <a:r>
              <a:rPr lang="ru-RU" altLang="ru-RU" sz="2800" b="1" dirty="0"/>
              <a:t>и червям достались. </a:t>
            </a:r>
            <a:r>
              <a:rPr lang="ru-RU" altLang="ru-RU" sz="2800" b="1" dirty="0" err="1"/>
              <a:t>Матроскин</a:t>
            </a:r>
            <a:r>
              <a:rPr lang="ru-RU" altLang="ru-RU" sz="2800" b="1" dirty="0"/>
              <a:t> лишь на печи лежит, да песни предлагает слагать. И Шарик не хочет лапы свои к делу приложить. Усложняют они мне работу… Пропадает 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выр</a:t>
            </a:r>
            <a:r>
              <a:rPr lang="ru-RU" altLang="ru-RU" sz="2800" b="1" dirty="0" err="1">
                <a:solidFill>
                  <a:srgbClr val="FF0000"/>
                </a:solidFill>
              </a:rPr>
              <a:t>А</a:t>
            </a:r>
            <a:r>
              <a:rPr lang="ru-RU" altLang="ru-RU" sz="2800" b="1" dirty="0" err="1" smtClean="0">
                <a:solidFill>
                  <a:srgbClr val="FF0000"/>
                </a:solidFill>
              </a:rPr>
              <a:t>щенный</a:t>
            </a:r>
            <a:r>
              <a:rPr lang="ru-RU" altLang="ru-RU" sz="2800" b="1" dirty="0" smtClean="0"/>
              <a:t> </a:t>
            </a:r>
            <a:r>
              <a:rPr lang="ru-RU" altLang="ru-RU" sz="2800" b="1" dirty="0"/>
              <a:t>урожай</a:t>
            </a:r>
            <a:r>
              <a:rPr lang="ru-RU" altLang="ru-RU" sz="2800" b="1" dirty="0" smtClean="0"/>
              <a:t>!</a:t>
            </a:r>
          </a:p>
          <a:p>
            <a:r>
              <a:rPr lang="ru-RU" sz="2800" b="1" dirty="0" smtClean="0"/>
              <a:t>«5»- 0 ошибок, «4»-1-2 ошибки, «3»-3-4 ошибки, «2»- 5 ошибок.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16443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25817"/>
          </a:xfrm>
        </p:spPr>
        <p:txBody>
          <a:bodyPr>
            <a:normAutofit fontScale="90000"/>
          </a:bodyPr>
          <a:lstStyle/>
          <a:p>
            <a:r>
              <a:rPr lang="ru-RU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30036"/>
            <a:ext cx="11047412" cy="5167746"/>
          </a:xfrm>
        </p:spPr>
        <p:txBody>
          <a:bodyPr>
            <a:normAutofit/>
          </a:bodyPr>
          <a:lstStyle/>
          <a:p>
            <a:r>
              <a:rPr lang="ru-RU" sz="3000" b="1" dirty="0"/>
              <a:t>Домашнее задание по выбору: Для всех: п.85</a:t>
            </a:r>
          </a:p>
          <a:p>
            <a:r>
              <a:rPr lang="ru-RU" sz="3000" b="1" dirty="0"/>
              <a:t>1. Выполнить упражнение из учебника. упр.456</a:t>
            </a:r>
          </a:p>
          <a:p>
            <a:r>
              <a:rPr lang="ru-RU" sz="3000" b="1" dirty="0"/>
              <a:t>2. Составить карточку для соседа на изученное</a:t>
            </a:r>
          </a:p>
          <a:p>
            <a:r>
              <a:rPr lang="ru-RU" sz="3000" b="1" dirty="0"/>
              <a:t>  правило.            </a:t>
            </a:r>
          </a:p>
          <a:p>
            <a:r>
              <a:rPr lang="ru-RU" sz="3000" b="1" dirty="0"/>
              <a:t>  (15 слов с пропущенными буквами в корнях);</a:t>
            </a:r>
          </a:p>
          <a:p>
            <a:r>
              <a:rPr lang="ru-RU" sz="3000" b="1" dirty="0"/>
              <a:t>3. Написать небольшой рассказ «Удивительный мир растений»,</a:t>
            </a:r>
          </a:p>
          <a:p>
            <a:r>
              <a:rPr lang="ru-RU" sz="3000" b="1" dirty="0"/>
              <a:t> Употребляя слова и словосочетания с корнями - РАСТ-,- РАЩ-, - РОС-.</a:t>
            </a:r>
          </a:p>
          <a:p>
            <a:endParaRPr lang="ru-RU" sz="3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1792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546" y="624110"/>
            <a:ext cx="10479376" cy="5287112"/>
          </a:xfrm>
        </p:spPr>
        <p:txBody>
          <a:bodyPr>
            <a:norm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1.</a:t>
            </a:r>
            <a:r>
              <a:rPr lang="ru-RU" sz="4000" b="1" dirty="0" smtClean="0">
                <a:cs typeface="Aharoni" panose="02010803020104030203" pitchFamily="2" charset="-79"/>
              </a:rPr>
              <a:t>Предл…гать, </a:t>
            </a:r>
            <a:r>
              <a:rPr lang="ru-RU" sz="4000" b="1" dirty="0" err="1" smtClean="0">
                <a:cs typeface="Aharoni" panose="02010803020104030203" pitchFamily="2" charset="-79"/>
              </a:rPr>
              <a:t>распол</a:t>
            </a:r>
            <a:r>
              <a:rPr lang="ru-RU" sz="4000" b="1" dirty="0" smtClean="0">
                <a:cs typeface="Aharoni" panose="02010803020104030203" pitchFamily="2" charset="-79"/>
              </a:rPr>
              <a:t>…житься, р…</a:t>
            </a:r>
            <a:r>
              <a:rPr lang="ru-RU" sz="4000" b="1" dirty="0" err="1" smtClean="0">
                <a:cs typeface="Aharoni" panose="02010803020104030203" pitchFamily="2" charset="-79"/>
              </a:rPr>
              <a:t>стение</a:t>
            </a:r>
            <a:r>
              <a:rPr lang="ru-RU" sz="4000" b="1" dirty="0" smtClean="0">
                <a:cs typeface="Aharoni" panose="02010803020104030203" pitchFamily="2" charset="-79"/>
              </a:rPr>
              <a:t>.</a:t>
            </a:r>
            <a:br>
              <a:rPr lang="ru-RU" sz="4000" b="1" dirty="0" smtClean="0">
                <a:cs typeface="Aharoni" panose="02010803020104030203" pitchFamily="2" charset="-79"/>
              </a:rPr>
            </a:br>
            <a:r>
              <a:rPr lang="ru-RU" sz="4000" b="1" dirty="0" smtClean="0">
                <a:cs typeface="Aharoni" panose="02010803020104030203" pitchFamily="2" charset="-79"/>
              </a:rPr>
              <a:t>2.Прир…</a:t>
            </a:r>
            <a:r>
              <a:rPr lang="ru-RU" sz="4000" b="1" dirty="0" err="1" smtClean="0">
                <a:cs typeface="Aharoni" panose="02010803020104030203" pitchFamily="2" charset="-79"/>
              </a:rPr>
              <a:t>щение</a:t>
            </a:r>
            <a:r>
              <a:rPr lang="ru-RU" sz="4000" b="1" dirty="0" smtClean="0">
                <a:cs typeface="Aharoni" panose="02010803020104030203" pitchFamily="2" charset="-79"/>
              </a:rPr>
              <a:t>, </a:t>
            </a:r>
            <a:r>
              <a:rPr lang="ru-RU" sz="4000" b="1" dirty="0" err="1" smtClean="0">
                <a:cs typeface="Aharoni" panose="02010803020104030203" pitchFamily="2" charset="-79"/>
              </a:rPr>
              <a:t>изл</a:t>
            </a:r>
            <a:r>
              <a:rPr lang="ru-RU" sz="4000" b="1" dirty="0" smtClean="0">
                <a:cs typeface="Aharoni" panose="02010803020104030203" pitchFamily="2" charset="-79"/>
              </a:rPr>
              <a:t>…гать, пол…жить.</a:t>
            </a:r>
            <a:br>
              <a:rPr lang="ru-RU" sz="4000" b="1" dirty="0" smtClean="0">
                <a:cs typeface="Aharoni" panose="02010803020104030203" pitchFamily="2" charset="-79"/>
              </a:rPr>
            </a:br>
            <a:r>
              <a:rPr lang="ru-RU" sz="4000" b="1" dirty="0" smtClean="0">
                <a:cs typeface="Aharoni" panose="02010803020104030203" pitchFamily="2" charset="-79"/>
              </a:rPr>
              <a:t>3.Сл…</a:t>
            </a:r>
            <a:r>
              <a:rPr lang="ru-RU" sz="4000" b="1" dirty="0" err="1" smtClean="0">
                <a:cs typeface="Aharoni" panose="02010803020104030203" pitchFamily="2" charset="-79"/>
              </a:rPr>
              <a:t>гаемое</a:t>
            </a:r>
            <a:r>
              <a:rPr lang="ru-RU" sz="4000" b="1" dirty="0" smtClean="0">
                <a:cs typeface="Aharoni" panose="02010803020104030203" pitchFamily="2" charset="-79"/>
              </a:rPr>
              <a:t>, </a:t>
            </a:r>
            <a:r>
              <a:rPr lang="ru-RU" sz="4000" b="1" dirty="0" err="1" smtClean="0">
                <a:cs typeface="Aharoni" panose="02010803020104030203" pitchFamily="2" charset="-79"/>
              </a:rPr>
              <a:t>предл</a:t>
            </a:r>
            <a:r>
              <a:rPr lang="ru-RU" sz="4000" b="1" dirty="0" smtClean="0">
                <a:cs typeface="Aharoni" panose="02010803020104030203" pitchFamily="2" charset="-79"/>
              </a:rPr>
              <a:t>…</a:t>
            </a:r>
            <a:r>
              <a:rPr lang="ru-RU" sz="4000" b="1" dirty="0" err="1" smtClean="0">
                <a:cs typeface="Aharoni" panose="02010803020104030203" pitchFamily="2" charset="-79"/>
              </a:rPr>
              <a:t>жение,выр</a:t>
            </a:r>
            <a:r>
              <a:rPr lang="ru-RU" sz="4000" b="1" dirty="0" smtClean="0">
                <a:cs typeface="Aharoni" panose="02010803020104030203" pitchFamily="2" charset="-79"/>
              </a:rPr>
              <a:t>…</a:t>
            </a:r>
            <a:r>
              <a:rPr lang="ru-RU" sz="4000" b="1" dirty="0" err="1" smtClean="0">
                <a:cs typeface="Aharoni" panose="02010803020104030203" pitchFamily="2" charset="-79"/>
              </a:rPr>
              <a:t>сла</a:t>
            </a:r>
            <a:r>
              <a:rPr lang="ru-RU" sz="4000" b="1" dirty="0" smtClean="0">
                <a:cs typeface="Aharoni" panose="02010803020104030203" pitchFamily="2" charset="-79"/>
              </a:rPr>
              <a:t>.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5865503"/>
            <a:ext cx="8915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993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0363" y="1759527"/>
            <a:ext cx="9384867" cy="1336964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Тема: </a:t>
            </a:r>
            <a:r>
              <a:rPr lang="ru-RU" sz="4800" b="1" smtClean="0"/>
              <a:t>«Буквы –А-</a:t>
            </a:r>
            <a:r>
              <a:rPr lang="ru-RU" sz="4800" b="1" dirty="0" smtClean="0"/>
              <a:t>,-О- в корне –</a:t>
            </a:r>
            <a:r>
              <a:rPr lang="ru-RU" sz="4800" b="1" dirty="0" err="1" smtClean="0"/>
              <a:t>раст-,-ращ</a:t>
            </a:r>
            <a:r>
              <a:rPr lang="ru-RU" sz="4800" b="1" dirty="0" smtClean="0"/>
              <a:t>-, -рос-»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1566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9927" y="1413164"/>
            <a:ext cx="10778837" cy="4498058"/>
          </a:xfrm>
        </p:spPr>
        <p:txBody>
          <a:bodyPr/>
          <a:lstStyle/>
          <a:p>
            <a:r>
              <a:rPr lang="ru-RU" sz="2800" b="1" i="1" dirty="0"/>
              <a:t>Познавательные:</a:t>
            </a:r>
            <a:r>
              <a:rPr lang="ru-RU" sz="2800" i="1" dirty="0"/>
              <a:t> </a:t>
            </a:r>
            <a:r>
              <a:rPr lang="ru-RU" sz="2800" dirty="0"/>
              <a:t>познакомиться с правописанием </a:t>
            </a:r>
            <a:r>
              <a:rPr lang="ru-RU" sz="2800" b="1" dirty="0"/>
              <a:t>А–О </a:t>
            </a:r>
            <a:r>
              <a:rPr lang="ru-RU" sz="2800" dirty="0"/>
              <a:t>в корнях </a:t>
            </a:r>
            <a:r>
              <a:rPr lang="ru-RU" sz="2800" b="1" dirty="0"/>
              <a:t>-РАСТ-, -РАЩ-, -РОС</a:t>
            </a:r>
            <a:endParaRPr lang="ru-RU" sz="2800" dirty="0"/>
          </a:p>
          <a:p>
            <a:r>
              <a:rPr lang="ru-RU" sz="2800" b="1" i="1" dirty="0"/>
              <a:t>Практические:</a:t>
            </a:r>
            <a:endParaRPr lang="ru-RU" sz="2800" dirty="0"/>
          </a:p>
          <a:p>
            <a:pPr lvl="0"/>
            <a:r>
              <a:rPr lang="ru-RU" sz="2800" dirty="0"/>
              <a:t>совершенствовать умение правильно писать слова с этими корнями;</a:t>
            </a:r>
          </a:p>
          <a:p>
            <a:pPr lvl="0"/>
            <a:r>
              <a:rPr lang="ru-RU" sz="2800" dirty="0"/>
              <a:t>формировать орфографическую </a:t>
            </a:r>
            <a:r>
              <a:rPr lang="ru-RU" sz="2800" dirty="0" smtClean="0"/>
              <a:t>зоркость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6375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Выберите из слов однокоренные слова. Выделите в них корень.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Растет, выросла, вращение, роскошь, раствор, выращенный</a:t>
            </a:r>
            <a:r>
              <a:rPr lang="ru-RU" sz="4000" b="1" smtClean="0"/>
              <a:t>, росли.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536857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ru-RU" b="1" dirty="0"/>
              <a:t>       </a:t>
            </a:r>
            <a:r>
              <a:rPr lang="ru-RU" altLang="ru-RU" sz="4000" b="1" dirty="0"/>
              <a:t>О					</a:t>
            </a:r>
            <a:r>
              <a:rPr lang="ru-RU" altLang="ru-RU" sz="4000" b="1" dirty="0" smtClean="0"/>
              <a:t>            А</a:t>
            </a:r>
            <a:endParaRPr lang="ru-RU" altLang="ru-RU" sz="4000" b="1" dirty="0"/>
          </a:p>
          <a:p>
            <a:r>
              <a:rPr lang="ru-RU" altLang="ru-RU" sz="4000" b="1" dirty="0" err="1" smtClean="0"/>
              <a:t>Выр</a:t>
            </a:r>
            <a:r>
              <a:rPr lang="ru-RU" alt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altLang="ru-RU" sz="4000" b="1" dirty="0" err="1"/>
              <a:t>С</a:t>
            </a:r>
            <a:r>
              <a:rPr lang="ru-RU" altLang="ru-RU" sz="4000" b="1" dirty="0" err="1" smtClean="0"/>
              <a:t>ла</a:t>
            </a:r>
            <a:r>
              <a:rPr lang="ru-RU" altLang="ru-RU" sz="4000" b="1" dirty="0"/>
              <a:t>			</a:t>
            </a:r>
            <a:r>
              <a:rPr lang="ru-RU" altLang="ru-RU" sz="4000" b="1" dirty="0" err="1" smtClean="0"/>
              <a:t>р</a:t>
            </a:r>
            <a:r>
              <a:rPr lang="ru-RU" alt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altLang="ru-RU" sz="4000" b="1" dirty="0" err="1" smtClean="0"/>
              <a:t>С</a:t>
            </a:r>
            <a:r>
              <a:rPr lang="ru-RU" altLang="ru-RU" sz="4000" b="1" dirty="0" err="1"/>
              <a:t>Т</a:t>
            </a:r>
            <a:r>
              <a:rPr lang="ru-RU" altLang="ru-RU" sz="4000" b="1" dirty="0" err="1" smtClean="0"/>
              <a:t>ет</a:t>
            </a:r>
            <a:endParaRPr lang="ru-RU" altLang="ru-RU" sz="4000" b="1" dirty="0"/>
          </a:p>
          <a:p>
            <a:r>
              <a:rPr lang="ru-RU" altLang="ru-RU" sz="4000" b="1" dirty="0" err="1" smtClean="0"/>
              <a:t>Р</a:t>
            </a:r>
            <a:r>
              <a:rPr lang="ru-RU" alt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altLang="ru-RU" sz="4000" b="1" dirty="0" err="1"/>
              <a:t>С</a:t>
            </a:r>
            <a:r>
              <a:rPr lang="ru-RU" altLang="ru-RU" sz="4000" b="1" dirty="0" err="1" smtClean="0"/>
              <a:t>ли</a:t>
            </a:r>
            <a:r>
              <a:rPr lang="ru-RU" altLang="ru-RU" sz="4000" b="1" dirty="0"/>
              <a:t>			</a:t>
            </a:r>
            <a:r>
              <a:rPr lang="ru-RU" altLang="ru-RU" sz="4000" b="1" dirty="0" err="1" smtClean="0"/>
              <a:t>выр</a:t>
            </a:r>
            <a:r>
              <a:rPr lang="ru-RU" alt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altLang="ru-RU" sz="4000" b="1" dirty="0" err="1"/>
              <a:t>Щ</a:t>
            </a:r>
            <a:r>
              <a:rPr lang="ru-RU" altLang="ru-RU" sz="4000" b="1" dirty="0" err="1" smtClean="0"/>
              <a:t>енный</a:t>
            </a:r>
            <a:endParaRPr lang="ru-RU" alt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984707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действий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 smtClean="0"/>
              <a:t>1.Выделить корень</a:t>
            </a:r>
          </a:p>
          <a:p>
            <a:r>
              <a:rPr lang="ru-RU" sz="4000" b="1" dirty="0" smtClean="0"/>
              <a:t>2.Подчеркнуть согласную корня</a:t>
            </a:r>
          </a:p>
          <a:p>
            <a:r>
              <a:rPr lang="ru-RU" sz="4000" b="1" dirty="0" smtClean="0"/>
              <a:t>3.Вспомнить правило ( корне рос, </a:t>
            </a:r>
            <a:r>
              <a:rPr lang="ru-RU" sz="4000" b="1" dirty="0" err="1" smtClean="0"/>
              <a:t>ращ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раст</a:t>
            </a:r>
            <a:r>
              <a:rPr lang="ru-RU" sz="4000" b="1" dirty="0" smtClean="0"/>
              <a:t> перед С пишем О, перед </a:t>
            </a:r>
            <a:r>
              <a:rPr lang="ru-RU" sz="4000" b="1" dirty="0" err="1" smtClean="0"/>
              <a:t>Ст</a:t>
            </a:r>
            <a:r>
              <a:rPr lang="ru-RU" sz="4000" b="1" dirty="0" smtClean="0"/>
              <a:t> и Щ пишем А.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210497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Исключения: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4000" b="1" dirty="0" smtClean="0">
                <a:solidFill>
                  <a:srgbClr val="FF0000"/>
                </a:solidFill>
              </a:rPr>
              <a:t>Росток</a:t>
            </a:r>
            <a:r>
              <a:rPr lang="ru-RU" altLang="ru-RU" sz="4000" b="1" dirty="0">
                <a:solidFill>
                  <a:srgbClr val="FF0000"/>
                </a:solidFill>
              </a:rPr>
              <a:t>, отрасль, Ростов, Ростислав, </a:t>
            </a:r>
            <a:r>
              <a:rPr lang="ru-RU" altLang="ru-RU" sz="4000" b="1" dirty="0" smtClean="0">
                <a:solidFill>
                  <a:srgbClr val="FF0000"/>
                </a:solidFill>
              </a:rPr>
              <a:t>ростовщик</a:t>
            </a:r>
            <a:endParaRPr lang="ru-RU" altLang="ru-RU" sz="40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6027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>
                <a:solidFill>
                  <a:srgbClr val="FF0000"/>
                </a:solidFill>
              </a:rPr>
              <a:t>Ростовщик – тот, кто дает деньги в рост, в долг под большие проценты</a:t>
            </a:r>
            <a:r>
              <a:rPr lang="ru-RU" altLang="ru-RU" dirty="0">
                <a:solidFill>
                  <a:srgbClr val="FF0000"/>
                </a:solidFill>
              </a:rPr>
              <a:t> </a:t>
            </a:r>
            <a:br>
              <a:rPr lang="ru-RU" alt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5811" y="2001854"/>
            <a:ext cx="8915400" cy="37776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5811" y="2001854"/>
            <a:ext cx="93433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Tx/>
              <a:buNone/>
            </a:pPr>
            <a:r>
              <a:rPr lang="en-US" altLang="ru-RU" sz="3600" b="1" dirty="0">
                <a:solidFill>
                  <a:srgbClr val="FF0000"/>
                </a:solidFill>
              </a:rPr>
              <a:t> </a:t>
            </a:r>
            <a:r>
              <a:rPr lang="ru-RU" altLang="ru-RU" sz="3600" b="1" dirty="0">
                <a:solidFill>
                  <a:srgbClr val="FF0000"/>
                </a:solidFill>
              </a:rPr>
              <a:t>Отрасль – </a:t>
            </a:r>
            <a:endParaRPr lang="en-US" altLang="ru-RU" sz="3600" b="1" dirty="0">
              <a:solidFill>
                <a:srgbClr val="FF0000"/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ru-RU" altLang="ru-RU" sz="3600" b="1" dirty="0">
                <a:solidFill>
                  <a:srgbClr val="FF0000"/>
                </a:solidFill>
              </a:rPr>
              <a:t>Ветвь растения (устар.) </a:t>
            </a:r>
            <a:endParaRPr lang="en-US" altLang="ru-RU" sz="3600" b="1" dirty="0">
              <a:solidFill>
                <a:srgbClr val="FF0000"/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ru-RU" altLang="ru-RU" sz="3600" b="1" dirty="0">
                <a:solidFill>
                  <a:srgbClr val="FF0000"/>
                </a:solidFill>
              </a:rPr>
              <a:t>Потомок, потомство (устар.) </a:t>
            </a:r>
            <a:endParaRPr lang="en-US" altLang="ru-RU" sz="3600" b="1" dirty="0">
              <a:solidFill>
                <a:srgbClr val="FF0000"/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ru-RU" altLang="ru-RU" sz="3600" b="1" dirty="0">
                <a:solidFill>
                  <a:srgbClr val="FF0000"/>
                </a:solidFill>
              </a:rPr>
              <a:t>Отдельная область деятельности, науки, производства</a:t>
            </a:r>
            <a:r>
              <a:rPr lang="ru-RU" altLang="ru-RU" b="1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532862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</TotalTime>
  <Words>272</Words>
  <Application>Microsoft Office PowerPoint</Application>
  <PresentationFormat>Произвольный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Вставьте буквы в слова:</vt:lpstr>
      <vt:lpstr> 1.Предл…гать, распол…житься, р…стение. 2.Прир…щение, изл…гать, пол…жить. 3.Сл…гаемое, предл…жение,выр…сла.</vt:lpstr>
      <vt:lpstr>Тема: «Буквы –А-,-О- в корне –раст-,-ращ-, -рос-»</vt:lpstr>
      <vt:lpstr>Цель:</vt:lpstr>
      <vt:lpstr>Выберите из слов однокоренные слова. Выделите в них корень. </vt:lpstr>
      <vt:lpstr>Слайд 6</vt:lpstr>
      <vt:lpstr>Алгоритм действий</vt:lpstr>
      <vt:lpstr>Исключения:</vt:lpstr>
      <vt:lpstr>Ростовщик – тот, кто дает деньги в рост, в долг под большие проценты  </vt:lpstr>
      <vt:lpstr>Слайд 10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анна</cp:lastModifiedBy>
  <cp:revision>26</cp:revision>
  <dcterms:created xsi:type="dcterms:W3CDTF">2019-01-15T14:34:37Z</dcterms:created>
  <dcterms:modified xsi:type="dcterms:W3CDTF">2019-01-28T10:34:34Z</dcterms:modified>
</cp:coreProperties>
</file>